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5" r:id="rId5"/>
    <p:sldId id="258" r:id="rId6"/>
    <p:sldId id="268" r:id="rId7"/>
    <p:sldId id="269" r:id="rId8"/>
    <p:sldId id="270" r:id="rId9"/>
    <p:sldId id="266" r:id="rId10"/>
    <p:sldId id="267" r:id="rId11"/>
    <p:sldId id="271" r:id="rId12"/>
    <p:sldId id="273" r:id="rId13"/>
    <p:sldId id="272" r:id="rId14"/>
    <p:sldId id="274" r:id="rId15"/>
    <p:sldId id="261" r:id="rId16"/>
    <p:sldId id="262" r:id="rId17"/>
    <p:sldId id="275" r:id="rId18"/>
    <p:sldId id="263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4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38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78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48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38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04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49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4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51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57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42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92201-000F-4B41-ABBC-99B4EC83FF4F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9854-553A-4B32-BCE9-1C4BAAB3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3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learningapps.org/view1345982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learningapps.org/view15573719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5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58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2" y="1190290"/>
            <a:ext cx="6829963" cy="38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1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16" y="2968669"/>
            <a:ext cx="5271797" cy="296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29916" y="-121298"/>
            <a:ext cx="76231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«Чебурашка»</a:t>
            </a:r>
          </a:p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 Успенский 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46"/>
          <a:stretch/>
        </p:blipFill>
        <p:spPr bwMode="auto">
          <a:xfrm>
            <a:off x="7931021" y="2002360"/>
            <a:ext cx="3974840" cy="455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51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722" t="3617" r="5160"/>
          <a:stretch/>
        </p:blipFill>
        <p:spPr>
          <a:xfrm>
            <a:off x="121297" y="5010538"/>
            <a:ext cx="2444621" cy="17354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82815" y="1362808"/>
            <a:ext cx="66733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Приветствую вас, мои дорогие друзья!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встретил своего товарища Крокодила Гену и он объяснял своим друзьям, что такое части речи.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ничего не понял…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ебята, что такое части речи? 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89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«Части речи»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85192" y="2415088"/>
            <a:ext cx="3146791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89516" y="2415088"/>
            <a:ext cx="3789785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152043" y="2415088"/>
            <a:ext cx="4047931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Научиться…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8347" y="3201156"/>
            <a:ext cx="2812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Узнать…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102268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0384" y="1046285"/>
            <a:ext cx="3003739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2008" y="2189284"/>
            <a:ext cx="3516877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7755" y="2954216"/>
            <a:ext cx="3429269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30582" y="883626"/>
            <a:ext cx="2703366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частях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1801" y="4290647"/>
            <a:ext cx="2928645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1892" y="5301762"/>
            <a:ext cx="3178690" cy="8309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9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4287" y="571500"/>
            <a:ext cx="3325636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7316" y="4167553"/>
            <a:ext cx="3077307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пределять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2433" y="969404"/>
            <a:ext cx="2761906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асти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7105" y="2699237"/>
            <a:ext cx="2975502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«Части речи»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85192" y="2415088"/>
            <a:ext cx="3146791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89516" y="2415088"/>
            <a:ext cx="3789785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178420" y="2415088"/>
            <a:ext cx="4047931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2500" y="2738253"/>
            <a:ext cx="2812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трех главных частях речи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3840" y="2616381"/>
            <a:ext cx="22471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речи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198058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7475748" y="4809701"/>
            <a:ext cx="4209230" cy="1611903"/>
            <a:chOff x="7248507" y="5298231"/>
            <a:chExt cx="4209230" cy="161190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7" y="5298231"/>
              <a:ext cx="4209230" cy="1610005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14773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Вспомнить, </a:t>
              </a:r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какие вопросы отвечают части речи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053031" y="1567544"/>
            <a:ext cx="4082781" cy="1205668"/>
            <a:chOff x="6941975" y="2194323"/>
            <a:chExt cx="4082781" cy="149020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6941975" y="2204855"/>
              <a:ext cx="4082781" cy="1479669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41976" y="2194323"/>
              <a:ext cx="4082780" cy="12553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Научиться, </a:t>
              </a:r>
            </a:p>
            <a:p>
              <a:pPr algn="ctr"/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определять части речи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5434447" y="2998532"/>
            <a:ext cx="4082600" cy="1228859"/>
            <a:chOff x="4566878" y="3749394"/>
            <a:chExt cx="4082600" cy="1965605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4566878" y="3749394"/>
              <a:ext cx="4082600" cy="19656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7"/>
              <a:ext cx="3884644" cy="162459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Узнать, о трех главных частях речи</a:t>
              </a:r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2" y="3707057"/>
            <a:ext cx="4827597" cy="271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069447" y="5822463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77803" y="4216400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части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93962" y="4796762"/>
            <a:ext cx="37656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трех главных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астях речи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65131" y="5750869"/>
            <a:ext cx="47400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вопросы отвечают части речи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32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5230" y="1740876"/>
            <a:ext cx="50643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в учебнике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 части речи, на какие вопросы они отвечают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20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82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069447" y="5822463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804691" y="4776113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2069447" y="4218001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части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93962" y="4796762"/>
            <a:ext cx="37656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трех главных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астях речи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65131" y="5750869"/>
            <a:ext cx="47400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вопросы отвечают части речи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945" y="1178169"/>
            <a:ext cx="8549858" cy="480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9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319" y="1904246"/>
            <a:ext cx="6834208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5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069447" y="5822463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428777" y="4768357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4214770" y="3130276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части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93962" y="4796762"/>
            <a:ext cx="37656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трех главных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астях речи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65131" y="5750869"/>
            <a:ext cx="47400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вопросы отвечают части речи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9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896" y="1508593"/>
            <a:ext cx="6834208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02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olorama CO568 Black черный фон бумажный 1,35х11 м – купить ...">
            <a:extLst>
              <a:ext uri="{FF2B5EF4-FFF2-40B4-BE49-F238E27FC236}">
                <a16:creationId xmlns:a16="http://schemas.microsoft.com/office/drawing/2014/main" id="{CB72FB31-F98E-A364-1B66-53275C849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37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069447" y="5822463"/>
            <a:ext cx="6198910" cy="1035537"/>
            <a:chOff x="7248506" y="5298232"/>
            <a:chExt cx="4246345" cy="145448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7248506" y="5298232"/>
              <a:ext cx="4246345" cy="1454482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51127" y="5432806"/>
              <a:ext cx="3841101" cy="778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961512" y="3443456"/>
            <a:ext cx="5158293" cy="1330315"/>
            <a:chOff x="6622427" y="3818318"/>
            <a:chExt cx="4966452" cy="1091681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2427" y="3818318"/>
              <a:ext cx="4966452" cy="1091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93044" y="3820547"/>
              <a:ext cx="48958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035697" y="214603"/>
            <a:ext cx="9989059" cy="1091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47053" y="260092"/>
            <a:ext cx="600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знаний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4428777" y="4768357"/>
            <a:ext cx="5944174" cy="1035537"/>
            <a:chOff x="4548214" y="3749394"/>
            <a:chExt cx="4101264" cy="15039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4548214" y="3749394"/>
              <a:ext cx="4101264" cy="1503941"/>
            </a:xfrm>
            <a:prstGeom prst="rect">
              <a:avLst/>
            </a:prstGeom>
            <a:grpFill/>
            <a:ln w="19050">
              <a:solidFill>
                <a:srgbClr val="A18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6524" y="3776006"/>
              <a:ext cx="3884644" cy="804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ru-RU" sz="3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67" r="5919"/>
          <a:stretch/>
        </p:blipFill>
        <p:spPr>
          <a:xfrm>
            <a:off x="6961512" y="1796192"/>
            <a:ext cx="2349917" cy="14849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65530" y="3500255"/>
            <a:ext cx="52542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части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93962" y="4796762"/>
            <a:ext cx="37656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трех главных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астях речи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65131" y="5750869"/>
            <a:ext cx="47400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вопросы отвечают части речи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8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37592" y="497648"/>
            <a:ext cx="10916816" cy="1313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«Части речи»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485192" y="2415088"/>
            <a:ext cx="3146791" cy="215691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3089516" y="2415088"/>
            <a:ext cx="3789785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6178420" y="2415088"/>
            <a:ext cx="4047931" cy="215691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18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2500" y="2738253"/>
            <a:ext cx="2812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трех главных частях речи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3840" y="2616381"/>
            <a:ext cx="22471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Научиться,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речи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000" y="2415088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81839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706410" y="2445331"/>
            <a:ext cx="11131029" cy="3664664"/>
            <a:chOff x="883691" y="1195029"/>
            <a:chExt cx="11131029" cy="3664664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891075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83691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4823926" y="3401717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8697688" y="3401718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823927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604380" y="1195029"/>
              <a:ext cx="3317032" cy="14579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18544" y="1457620"/>
              <a:ext cx="247232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узнал(а)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23925" y="1222310"/>
              <a:ext cx="3317032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научился(</a:t>
              </a:r>
              <a:r>
                <a:rPr lang="ru-RU" sz="3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лась</a:t>
              </a:r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91610" y="1396481"/>
              <a:ext cx="2678349" cy="5847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запомнил(а)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18474" y="3589175"/>
              <a:ext cx="215040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Теперь я могу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85753" y="3538865"/>
              <a:ext cx="2349133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трудно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09117" y="3428997"/>
              <a:ext cx="2565034" cy="10772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Было интересно</a:t>
              </a:r>
              <a:endParaRPr lang="ru-RU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56384" y="242596"/>
            <a:ext cx="6027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31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44" y="3616249"/>
            <a:ext cx="4124085" cy="2318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7" y="1642188"/>
            <a:ext cx="6718041" cy="1446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вас, друзья!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23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252</Words>
  <Application>Microsoft Office PowerPoint</Application>
  <PresentationFormat>Широкоэкранный</PresentationFormat>
  <Paragraphs>75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Huawei</dc:creator>
  <cp:lastModifiedBy>Huawei</cp:lastModifiedBy>
  <cp:revision>7</cp:revision>
  <dcterms:created xsi:type="dcterms:W3CDTF">2025-03-03T13:10:21Z</dcterms:created>
  <dcterms:modified xsi:type="dcterms:W3CDTF">2025-03-03T16:39:56Z</dcterms:modified>
</cp:coreProperties>
</file>